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3" r:id="rId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p:cViewPr varScale="1">
        <p:scale>
          <a:sx n="62" d="100"/>
          <a:sy n="62" d="100"/>
        </p:scale>
        <p:origin x="-151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8B7C8FBB-DAE3-453D-A63B-F9FF008AF64E}" type="datetimeFigureOut">
              <a:rPr lang="en-IN" smtClean="0"/>
              <a:pPr/>
              <a:t>07-01-2017</a:t>
            </a:fld>
            <a:endParaRPr lang="en-IN"/>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97DF813-FCCA-4C66-B437-7EE8432E6629}" type="slidenum">
              <a:rPr lang="en-IN" smtClean="0"/>
              <a:pPr/>
              <a:t>‹#›</a:t>
            </a:fld>
            <a:endParaRPr lang="en-IN"/>
          </a:p>
        </p:txBody>
      </p:sp>
    </p:spTree>
    <p:extLst>
      <p:ext uri="{BB962C8B-B14F-4D97-AF65-F5344CB8AC3E}">
        <p14:creationId xmlns:p14="http://schemas.microsoft.com/office/powerpoint/2010/main" val="80447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D80527FD-C356-4F19-8435-0FDBB6C2659A}"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3"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Tree>
    <p:extLst>
      <p:ext uri="{BB962C8B-B14F-4D97-AF65-F5344CB8AC3E}">
        <p14:creationId xmlns:p14="http://schemas.microsoft.com/office/powerpoint/2010/main" val="288124914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4"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4"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7591256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402"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6"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90"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4"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402"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6"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90"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4"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464812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6"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62800851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6" y="1971679"/>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3667097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just" eaLnBrk="1" fontAlgn="base" hangingPunct="1">
              <a:spcBef>
                <a:spcPts val="600"/>
              </a:spcBef>
              <a:spcAft>
                <a:spcPct val="0"/>
              </a:spcAft>
              <a:defRPr/>
            </a:pPr>
            <a:r>
              <a:rPr lang="en-US" sz="1000" b="1" smtClean="0">
                <a:solidFill>
                  <a:srgbClr val="6D6E71"/>
                </a:solidFill>
                <a:cs typeface="Arial" pitchFamily="34" charset="0"/>
              </a:rPr>
              <a:t>Disclaimer </a:t>
            </a:r>
          </a:p>
          <a:p>
            <a:pPr algn="just" eaLnBrk="1" fontAlgn="base" hangingPunct="1">
              <a:spcBef>
                <a:spcPts val="600"/>
              </a:spcBef>
              <a:spcAft>
                <a:spcPct val="0"/>
              </a:spcAft>
              <a:defRPr/>
            </a:pPr>
            <a:r>
              <a:rPr lang="en-US" sz="900" smtClean="0">
                <a:solidFill>
                  <a:srgbClr val="6D6E71"/>
                </a:solidFill>
                <a:cs typeface="Arial" pitchFamily="34" charset="0"/>
              </a:rPr>
              <a:t>Advik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Advik or its subsidiaries. Any unauthorized use, disclosure or public dissemination of information contained herein is prohibited. Unless specifically noted, Advik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Advik. Information contained in a presentation hosted or promoted by Advik is provided “as is” without warranty of any kind, either expressed or implied, including any warranty of merchantability or fitness for a particular purpose. Advik assumes no liability or responsibility for the contents of a presentation or the opinions expressed by the presenters. All expressions of opinion are subject to change without notice.</a:t>
            </a:r>
          </a:p>
        </p:txBody>
      </p:sp>
      <p:sp>
        <p:nvSpPr>
          <p:cNvPr id="6"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2" name="Title 1"/>
          <p:cNvSpPr>
            <a:spLocks noGrp="1"/>
          </p:cNvSpPr>
          <p:nvPr>
            <p:ph type="title"/>
          </p:nvPr>
        </p:nvSpPr>
        <p:spPr bwMode="gray">
          <a:xfrm>
            <a:off x="1366838" y="1527297"/>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41" y="2140175"/>
            <a:ext cx="6734627" cy="276999"/>
          </a:xfrm>
          <a:noFill/>
          <a:ln w="9525">
            <a:noFill/>
            <a:miter lim="800000"/>
            <a:headEnd/>
            <a:tailEnd/>
          </a:ln>
        </p:spPr>
        <p:txBody>
          <a:bodyPr/>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8088861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prstClr val="black"/>
              </a:solidFill>
            </a:endParaRPr>
          </a:p>
        </p:txBody>
      </p:sp>
      <p:sp>
        <p:nvSpPr>
          <p:cNvPr id="3" name="Rectangle 2"/>
          <p:cNvSpPr txBox="1">
            <a:spLocks noChangeArrowheads="1"/>
          </p:cNvSpPr>
          <p:nvPr/>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16600" b="1" dirty="0" smtClean="0">
                <a:solidFill>
                  <a:prstClr val="black"/>
                </a:solidFill>
                <a:latin typeface="Times New Roman" pitchFamily="18" charset="0"/>
                <a:cs typeface="Times New Roman" pitchFamily="18" charset="0"/>
              </a:rPr>
              <a:t>AD</a:t>
            </a:r>
            <a:r>
              <a:rPr lang="en-US" sz="15500" dirty="0" smtClean="0">
                <a:solidFill>
                  <a:srgbClr val="FF0000"/>
                </a:solidFill>
                <a:latin typeface="Wingdings 3" pitchFamily="18" charset="2"/>
                <a:cs typeface="Times New Roman" pitchFamily="18" charset="0"/>
              </a:rPr>
              <a:t>q</a:t>
            </a:r>
            <a:r>
              <a:rPr lang="en-US" sz="16600" b="1" dirty="0" smtClean="0">
                <a:solidFill>
                  <a:prstClr val="black"/>
                </a:solidFill>
                <a:latin typeface="Times New Roman" pitchFamily="18" charset="0"/>
                <a:cs typeface="Times New Roman" pitchFamily="18" charset="0"/>
              </a:rPr>
              <a:t>IK</a:t>
            </a:r>
            <a:endParaRPr lang="en-US" sz="16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459769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78593B7E-9DCB-422E-B01E-7B4EE73D5A37}"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47865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4"/>
            <a:ext cx="7772400" cy="49244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5"/>
            <a:ext cx="3810000" cy="276999"/>
          </a:xfrm>
        </p:spPr>
        <p:txBody>
          <a:bodyPr/>
          <a:lstStyle/>
          <a:p>
            <a:pPr lvl="0"/>
            <a:r>
              <a:rPr lang="en-US" noProof="0" smtClean="0"/>
              <a:t>Click icon to add clip art</a:t>
            </a:r>
            <a:endParaRPr lang="en-US" noProof="0" dirty="0"/>
          </a:p>
        </p:txBody>
      </p:sp>
      <p:sp>
        <p:nvSpPr>
          <p:cNvPr id="4" name="Text Placeholder 3"/>
          <p:cNvSpPr>
            <a:spLocks noGrp="1"/>
          </p:cNvSpPr>
          <p:nvPr>
            <p:ph type="body" sz="half" idx="2"/>
          </p:nvPr>
        </p:nvSpPr>
        <p:spPr>
          <a:xfrm>
            <a:off x="4648200" y="1981204"/>
            <a:ext cx="381000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4A664181-619A-42F9-8823-EBD1AA4C44E2}"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7204693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6D131B78-999B-453E-B8B1-B023D1A04147}"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98512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1013" y="1971679"/>
            <a:ext cx="8212137"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8642A75C-22FE-4A9F-BA9F-1FCA7402FA24}"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7452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3" name="Subtitle 2"/>
          <p:cNvSpPr>
            <a:spLocks noGrp="1"/>
          </p:cNvSpPr>
          <p:nvPr>
            <p:ph type="subTitle" idx="1"/>
          </p:nvPr>
        </p:nvSpPr>
        <p:spPr bwMode="gray">
          <a:xfrm>
            <a:off x="1827214" y="4053707"/>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4" y="2184404"/>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7690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369DAC80-826F-495E-B56D-F08A15D8C618}"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354917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8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17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4561356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86140239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81"/>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1447637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9"/>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1" y="1971680"/>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7879529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39913" y="4067181"/>
            <a:ext cx="5524500"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9"/>
            <a:ext cx="5524500" cy="1231106"/>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707266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5"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2" name="Subtitle 2"/>
          <p:cNvSpPr>
            <a:spLocks noGrp="1"/>
          </p:cNvSpPr>
          <p:nvPr>
            <p:ph type="subTitle" idx="1"/>
          </p:nvPr>
        </p:nvSpPr>
        <p:spPr bwMode="gray">
          <a:xfrm>
            <a:off x="4926013" y="4295781"/>
            <a:ext cx="3781424"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6" y="1971677"/>
            <a:ext cx="3781424" cy="1846659"/>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3916708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692502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711200"/>
            <a:ext cx="8212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205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0CDC7FB9-CDF6-4685-BDAF-FA08FDAF4C17}"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6" name="Rectangle 2"/>
          <p:cNvSpPr txBox="1">
            <a:spLocks noChangeArrowheads="1"/>
          </p:cNvSpPr>
          <p:nvPr/>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200" b="1" dirty="0" smtClean="0">
                <a:solidFill>
                  <a:prstClr val="black"/>
                </a:solidFill>
                <a:latin typeface="Times New Roman" pitchFamily="18" charset="0"/>
                <a:cs typeface="Times New Roman" pitchFamily="18" charset="0"/>
              </a:rPr>
              <a:t>AD</a:t>
            </a:r>
            <a:r>
              <a:rPr lang="en-US" sz="2800" dirty="0" smtClean="0">
                <a:solidFill>
                  <a:srgbClr val="FF0000"/>
                </a:solidFill>
                <a:latin typeface="Wingdings 3" pitchFamily="18" charset="2"/>
                <a:cs typeface="Times New Roman" pitchFamily="18" charset="0"/>
              </a:rPr>
              <a:t>q</a:t>
            </a:r>
            <a:r>
              <a:rPr lang="en-US" sz="3200" b="1" dirty="0" smtClean="0">
                <a:solidFill>
                  <a:prstClr val="black"/>
                </a:solidFill>
                <a:latin typeface="Times New Roman" pitchFamily="18" charset="0"/>
                <a:cs typeface="Times New Roman" pitchFamily="18" charset="0"/>
              </a:rPr>
              <a:t>IK</a:t>
            </a:r>
            <a:endParaRPr lang="en-US" sz="3200" b="1" dirty="0">
              <a:solidFill>
                <a:prstClr val="black"/>
              </a:solidFill>
              <a:latin typeface="Times New Roman" pitchFamily="18" charset="0"/>
              <a:cs typeface="Times New Roman" pitchFamily="18" charset="0"/>
            </a:endParaRPr>
          </a:p>
        </p:txBody>
      </p:sp>
      <p:sp>
        <p:nvSpPr>
          <p:cNvPr id="10" name="Rectangle 9"/>
          <p:cNvSpPr/>
          <p:nvPr/>
        </p:nvSpPr>
        <p:spPr>
          <a:xfrm>
            <a:off x="-6350" y="76200"/>
            <a:ext cx="6019800" cy="190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11" name="Rectangle 10"/>
          <p:cNvSpPr/>
          <p:nvPr/>
        </p:nvSpPr>
        <p:spPr>
          <a:xfrm>
            <a:off x="0" y="6591300"/>
            <a:ext cx="8534400" cy="176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4186434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algn="l" defTabSz="912813" rtl="0" eaLnBrk="0" fontAlgn="base" hangingPunct="0">
        <a:spcBef>
          <a:spcPct val="0"/>
        </a:spcBef>
        <a:spcAft>
          <a:spcPct val="0"/>
        </a:spcAft>
        <a:defRPr lang="en-US" sz="3200" b="1" kern="1200" dirty="0">
          <a:solidFill>
            <a:schemeClr val="tx2"/>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sz="3200"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sz="3200"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sz="3200" b="1">
          <a:solidFill>
            <a:schemeClr val="tx2"/>
          </a:solidFill>
          <a:latin typeface="Arial" pitchFamily="34" charset="0"/>
          <a:cs typeface="Arial" pitchFamily="34" charset="0"/>
        </a:defRPr>
      </a:lvl5pPr>
      <a:lvl6pPr marL="457200" algn="l" defTabSz="912813" rtl="0" eaLnBrk="1" fontAlgn="base" hangingPunct="1">
        <a:spcBef>
          <a:spcPct val="0"/>
        </a:spcBef>
        <a:spcAft>
          <a:spcPct val="0"/>
        </a:spcAft>
        <a:defRPr sz="3200" b="1">
          <a:solidFill>
            <a:schemeClr val="tx2"/>
          </a:solidFill>
          <a:latin typeface="Arial" pitchFamily="34" charset="0"/>
          <a:cs typeface="Arial" pitchFamily="34" charset="0"/>
        </a:defRPr>
      </a:lvl6pPr>
      <a:lvl7pPr marL="914400" algn="l" defTabSz="912813" rtl="0" eaLnBrk="1" fontAlgn="base" hangingPunct="1">
        <a:spcBef>
          <a:spcPct val="0"/>
        </a:spcBef>
        <a:spcAft>
          <a:spcPct val="0"/>
        </a:spcAft>
        <a:defRPr sz="3200" b="1">
          <a:solidFill>
            <a:schemeClr val="tx2"/>
          </a:solidFill>
          <a:latin typeface="Arial" pitchFamily="34" charset="0"/>
          <a:cs typeface="Arial" pitchFamily="34" charset="0"/>
        </a:defRPr>
      </a:lvl7pPr>
      <a:lvl8pPr marL="1371600" algn="l" defTabSz="912813" rtl="0" eaLnBrk="1" fontAlgn="base" hangingPunct="1">
        <a:spcBef>
          <a:spcPct val="0"/>
        </a:spcBef>
        <a:spcAft>
          <a:spcPct val="0"/>
        </a:spcAft>
        <a:defRPr sz="3200" b="1">
          <a:solidFill>
            <a:schemeClr val="tx2"/>
          </a:solidFill>
          <a:latin typeface="Arial" pitchFamily="34" charset="0"/>
          <a:cs typeface="Arial" pitchFamily="34" charset="0"/>
        </a:defRPr>
      </a:lvl8pPr>
      <a:lvl9pPr marL="1828800" algn="l" defTabSz="912813" rtl="0" eaLnBrk="1" fontAlgn="base" hangingPunct="1">
        <a:spcBef>
          <a:spcPct val="0"/>
        </a:spcBef>
        <a:spcAft>
          <a:spcPct val="0"/>
        </a:spcAft>
        <a:defRPr sz="3200" b="1">
          <a:solidFill>
            <a:schemeClr val="tx2"/>
          </a:solidFill>
          <a:latin typeface="Arial" pitchFamily="34" charset="0"/>
          <a:cs typeface="Arial" pitchFamily="34" charset="0"/>
        </a:defRPr>
      </a:lvl9pPr>
    </p:titleStyle>
    <p:bodyStyle>
      <a:lvl1pPr marL="288925" indent="-288925" algn="l" defTabSz="912813" rtl="0" eaLnBrk="0" fontAlgn="base" hangingPunct="0">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4163" indent="-284163" algn="l" defTabSz="912813" rtl="0" eaLnBrk="0" fontAlgn="base" hangingPunct="0">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pitchFamily="34" charset="0"/>
        </a:defRPr>
      </a:lvl2pPr>
      <a:lvl3pPr marL="569913" indent="-277813" algn="l" defTabSz="912813" rtl="0" eaLnBrk="0" fontAlgn="base" hangingPunct="0">
        <a:spcBef>
          <a:spcPct val="0"/>
        </a:spcBef>
        <a:spcAft>
          <a:spcPct val="0"/>
        </a:spcAft>
        <a:buClr>
          <a:schemeClr val="bg2"/>
        </a:buClr>
        <a:buSzPct val="90000"/>
        <a:buFont typeface="Arial" pitchFamily="34" charset="0"/>
        <a:buChar char="–"/>
        <a:defRPr lang="en-US" kern="1200" dirty="0">
          <a:solidFill>
            <a:schemeClr val="tx1"/>
          </a:solidFill>
          <a:latin typeface="Arial" pitchFamily="34" charset="0"/>
          <a:ea typeface="+mn-ea"/>
          <a:cs typeface="Arial" pitchFamily="34" charset="0"/>
        </a:defRPr>
      </a:lvl3pPr>
      <a:lvl4pPr marL="849313" indent="-277813" algn="l" defTabSz="912813" rtl="0" eaLnBrk="0" fontAlgn="base" hangingPunct="0">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pitchFamily="34" charset="0"/>
        </a:defRPr>
      </a:lvl4pPr>
      <a:lvl5pPr marL="1135063" indent="-284163" algn="l" defTabSz="931863" rtl="0" eaLnBrk="0" fontAlgn="base" hangingPunct="0">
        <a:spcBef>
          <a:spcPct val="0"/>
        </a:spcBef>
        <a:spcAft>
          <a:spcPct val="0"/>
        </a:spcAft>
        <a:buClr>
          <a:schemeClr val="bg2"/>
        </a:buClr>
        <a:buSzPct val="70000"/>
        <a:buFont typeface="Arial" pitchFamily="34" charset="0"/>
        <a:buChar char="–"/>
        <a:defRPr lang="en-US" kern="1200" dirty="0">
          <a:solidFill>
            <a:schemeClr val="tx1"/>
          </a:solidFill>
          <a:latin typeface="Arial" pitchFamily="34" charset="0"/>
          <a:ea typeface="+mn-ea"/>
          <a:cs typeface="Arial" pitchFamily="34" charset="0"/>
        </a:defRPr>
      </a:lvl5pPr>
      <a:lvl6pPr marL="1371566" indent="-241294" algn="l" defTabSz="914377"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
          <p:cNvSpPr>
            <a:spLocks noChangeArrowheads="1" noChangeShapeType="1"/>
          </p:cNvSpPr>
          <p:nvPr/>
        </p:nvSpPr>
        <p:spPr bwMode="auto">
          <a:xfrm>
            <a:off x="11452225" y="2103438"/>
            <a:ext cx="1905000" cy="15240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3600" kern="10" spc="0">
                <a:ln w="9525">
                  <a:solidFill>
                    <a:srgbClr val="C0C0C0"/>
                  </a:solidFill>
                  <a:round/>
                  <a:headEnd/>
                  <a:tailEnd/>
                </a:ln>
                <a:solidFill>
                  <a:srgbClr val="C0C0C0"/>
                </a:solidFill>
                <a:effectLst/>
                <a:latin typeface="Arial Black"/>
              </a:rPr>
              <a:t>KAIZEN IDEA SHEET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85698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21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3</Words>
  <Application>Microsoft Office PowerPoint</Application>
  <PresentationFormat>On-screen Show (4:3)</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B2B Template (Arial)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pravin Shinde</cp:lastModifiedBy>
  <cp:revision>72</cp:revision>
  <cp:lastPrinted>2016-09-27T09:28:05Z</cp:lastPrinted>
  <dcterms:created xsi:type="dcterms:W3CDTF">2006-08-16T00:00:00Z</dcterms:created>
  <dcterms:modified xsi:type="dcterms:W3CDTF">2017-01-07T10:53:51Z</dcterms:modified>
</cp:coreProperties>
</file>